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12" r:id="rId21"/>
    <p:sldId id="302" r:id="rId22"/>
    <p:sldId id="295" r:id="rId23"/>
    <p:sldId id="306" r:id="rId24"/>
    <p:sldId id="308" r:id="rId25"/>
    <p:sldId id="310" r:id="rId26"/>
    <p:sldId id="311" r:id="rId27"/>
    <p:sldId id="286" r:id="rId2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6" autoAdjust="0"/>
    <p:restoredTop sz="91812" autoAdjust="0"/>
  </p:normalViewPr>
  <p:slideViewPr>
    <p:cSldViewPr snapToGrid="0" snapToObjects="1">
      <p:cViewPr>
        <p:scale>
          <a:sx n="250" d="100"/>
          <a:sy n="250" d="100"/>
        </p:scale>
        <p:origin x="720" y="59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K.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Tests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Christoph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Projektleitung</a:t>
          </a:r>
          <a:endParaRPr sz="15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Ingo S.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Entwicklung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 smtClean="0"/>
            <a:t>Mockups</a:t>
          </a:r>
          <a:endParaRPr sz="15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Matthias R.</a:t>
          </a:r>
          <a:endParaRPr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Dokumentation </a:t>
          </a:r>
          <a:endParaRPr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smtClean="0"/>
            <a:t>Design</a:t>
          </a:r>
          <a:endParaRPr sz="15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811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14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em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29296"/>
            <a:ext cx="5555871" cy="3697288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3" y="1"/>
            <a:ext cx="772907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94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4384040"/>
            <a:ext cx="2057400" cy="7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231"/>
            <a:ext cx="6771640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64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99" y="171206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613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549" y="238162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29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602</Words>
  <Application>Microsoft Macintosh PowerPoint</Application>
  <PresentationFormat>Bildschirmpräsentation (16:9)</PresentationFormat>
  <Paragraphs>187</Paragraphs>
  <Slides>26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Palatino Linotype</vt:lpstr>
      <vt:lpstr>Roboto Condensed</vt:lpstr>
      <vt:lpstr>Arial</vt:lpstr>
      <vt:lpstr>Calibri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christoph.staudt</cp:lastModifiedBy>
  <cp:revision>438</cp:revision>
  <cp:lastPrinted>2017-04-12T09:06:57Z</cp:lastPrinted>
  <dcterms:created xsi:type="dcterms:W3CDTF">2017-03-23T10:34:48Z</dcterms:created>
  <dcterms:modified xsi:type="dcterms:W3CDTF">2017-12-10T17:49:37Z</dcterms:modified>
</cp:coreProperties>
</file>